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Instrument Sans Medium"/>
      <p:regular r:id="rId13"/>
    </p:embeddedFont>
    <p:embeddedFont>
      <p:font typeface="Instrument Sans Medium"/>
      <p:regular r:id="rId14"/>
    </p:embeddedFont>
    <p:embeddedFont>
      <p:font typeface="Instrument Sans Medium"/>
      <p:regular r:id="rId15"/>
    </p:embeddedFont>
    <p:embeddedFont>
      <p:font typeface="Instrument Sans Medium"/>
      <p:regular r:id="rId16"/>
    </p:embeddedFont>
    <p:embeddedFont>
      <p:font typeface="Inter"/>
      <p:regular r:id="rId17"/>
    </p:embeddedFont>
    <p:embeddedFont>
      <p:font typeface="Inter"/>
      <p:regular r:id="rId18"/>
    </p:embeddedFont>
    <p:embeddedFont>
      <p:font typeface="Inter"/>
      <p:regular r:id="rId19"/>
    </p:embeddedFont>
    <p:embeddedFont>
      <p:font typeface="Inter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2-1.png>
</file>

<file path=ppt/media/image-4-1.png>
</file>

<file path=ppt/media/image-4-2.png>
</file>

<file path=ppt/media/image-4-3.png>
</file>

<file path=ppt/media/image-4-4.png>
</file>

<file path=ppt/media/image-4-5.png>
</file>

<file path=ppt/media/image-4-6.png>
</file>

<file path=ppt/media/image-5-1.png>
</file>

<file path=ppt/media/image-5-2.pn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7" Type="http://schemas.openxmlformats.org/officeDocument/2006/relationships/slideLayout" Target="../slideLayouts/slideLayout5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7429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Создание своей версии игры FNAF: От идеи до реализации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0793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 этой презентации мы рассмотрим процесс создания собственной версии популярной игры Five Nights at Freddy's (FNAF). От задумки и разработки до реализации и возможностей развития – пройдем все этапы, чтобы понять, как можно воплотить свою хоррор-игру.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363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Идея проекта: Воссоздание страха в новом формате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9409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4302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5607"/>
            <a:ext cx="113728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Решение задач: Зачем нужен свой FNAF?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Развитие навыков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52505"/>
            <a:ext cx="39781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Проект позволяет углубить знания в программировании, дизайне, создании анимации и звуковых эффектов. Это отличная возможность для обучения и практики.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271361"/>
            <a:ext cx="32871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Творческая реализация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3852505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Воплощение собственных идей и концепций в игровой форме. Возможность создать уникальный мир и рассказать свою историю, используя жанр хоррора.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Портфолио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3852505"/>
            <a:ext cx="39781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Готовый проект станет отличным дополнением к портфолио разработчика, демонстрируя умение работать с различными технологиями и создавать полноценные игровые продукты.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2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6155" y="523399"/>
            <a:ext cx="7811691" cy="11896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650"/>
              </a:lnSpc>
              <a:buNone/>
            </a:pPr>
            <a:r>
              <a:rPr lang="en-US" sz="37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Описание реализации: Структура и особенности</a:t>
            </a:r>
            <a:endParaRPr lang="en-US" sz="37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6179" y="1998583"/>
            <a:ext cx="951667" cy="114204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861441" y="2188845"/>
            <a:ext cx="2379226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Класс «Vents»</a:t>
            </a:r>
            <a:endParaRPr lang="en-US" sz="185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6179" y="3140631"/>
            <a:ext cx="951667" cy="1142048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3109317" y="3330893"/>
            <a:ext cx="4131350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Класс «MonitorUp» и «MonitorDown»</a:t>
            </a:r>
            <a:endParaRPr lang="en-US" sz="185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6179" y="4282678"/>
            <a:ext cx="951667" cy="1142048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4861441" y="4472940"/>
            <a:ext cx="2379226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Класс «CameraUp»</a:t>
            </a:r>
            <a:endParaRPr lang="en-US" sz="1850" dirty="0"/>
          </a:p>
        </p:txBody>
      </p:sp>
      <p:pic>
        <p:nvPicPr>
          <p:cNvPr id="10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6179" y="5424726"/>
            <a:ext cx="951667" cy="1142048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4861441" y="5614988"/>
            <a:ext cx="2379226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Класс «Freddy_Hal»</a:t>
            </a:r>
            <a:endParaRPr lang="en-US" sz="1850" dirty="0"/>
          </a:p>
        </p:txBody>
      </p:sp>
      <p:pic>
        <p:nvPicPr>
          <p:cNvPr id="12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26179" y="6566773"/>
            <a:ext cx="951667" cy="1142048"/>
          </a:xfrm>
          <a:prstGeom prst="rect">
            <a:avLst/>
          </a:prstGeom>
        </p:spPr>
      </p:pic>
      <p:sp>
        <p:nvSpPr>
          <p:cNvPr id="13" name="Text 5"/>
          <p:cNvSpPr/>
          <p:nvPr/>
        </p:nvSpPr>
        <p:spPr>
          <a:xfrm>
            <a:off x="4861441" y="6757035"/>
            <a:ext cx="2379226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300"/>
              </a:lnSpc>
              <a:buNone/>
            </a:pPr>
            <a:r>
              <a:rPr lang="en-US" sz="18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Класс «Time»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577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Неиспользованная, но желаемая библиотека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18349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80154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4419600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280190" y="52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звуковые эффекты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280190" y="582287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6280190" y="644092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083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Заключение: Перспективы и развитие проекта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2666048"/>
            <a:ext cx="30480" cy="4655225"/>
          </a:xfrm>
          <a:prstGeom prst="roundRect">
            <a:avLst>
              <a:gd name="adj" fmla="val 111628"/>
            </a:avLst>
          </a:prstGeom>
          <a:solidFill>
            <a:srgbClr val="5C5C61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3161109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C5C61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292119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7" name="Text 4"/>
          <p:cNvSpPr/>
          <p:nvPr/>
        </p:nvSpPr>
        <p:spPr>
          <a:xfrm>
            <a:off x="6554153" y="3006209"/>
            <a:ext cx="1323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28928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Выводы по работе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3383280"/>
            <a:ext cx="596872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Создание своей версии FNAF – это увлекательный процесс, требующий знаний в программировании, дизайне и звуке. Проект позволяет развить навыки и реализовать творческий потенциал.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5783580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C5C61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55436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2" name="Text 9"/>
          <p:cNvSpPr/>
          <p:nvPr/>
        </p:nvSpPr>
        <p:spPr>
          <a:xfrm>
            <a:off x="6526530" y="5628680"/>
            <a:ext cx="1875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5515332"/>
            <a:ext cx="33950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Возможности доработки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6005751"/>
            <a:ext cx="596872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Добавление новых уровней, персонажей и механик геймплея. Улучшение графики и звуковых эффектов..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2025-02-09T18:58:49Z</dcterms:created>
  <dcterms:modified xsi:type="dcterms:W3CDTF">2025-02-09T18:58:49Z</dcterms:modified>
</cp:coreProperties>
</file>